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8" d="100"/>
          <a:sy n="68" d="100"/>
        </p:scale>
        <p:origin x="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424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212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45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6513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8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5858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504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622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732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401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682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644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10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857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32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31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417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9F021DD-FD1E-4C1F-9D73-4EB27C68DF2B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399D0-F734-4D8A-8E8F-B2AF56E57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8468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2208551"/>
          </a:xfrm>
        </p:spPr>
        <p:txBody>
          <a:bodyPr/>
          <a:lstStyle/>
          <a:p>
            <a:pPr algn="ctr"/>
            <a:r>
              <a:rPr lang="ru-RU" dirty="0" smtClean="0"/>
              <a:t>Разыграть сценку и исправить ошибку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650132" y="2608289"/>
            <a:ext cx="8596668" cy="343307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Сеня, </a:t>
            </a:r>
            <a:r>
              <a:rPr lang="ru-RU" sz="2400" b="1" dirty="0">
                <a:solidFill>
                  <a:srgbClr val="FFFF00"/>
                </a:solidFill>
                <a:latin typeface="Book Antiqua" panose="02040602050305030304" pitchFamily="18" charset="0"/>
              </a:rPr>
              <a:t>Дима, </a:t>
            </a:r>
            <a:r>
              <a:rPr lang="ru-RU" sz="2400" b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Коля</a:t>
            </a:r>
            <a:r>
              <a:rPr lang="ru-RU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.</a:t>
            </a:r>
            <a:endParaRPr lang="ru-RU" b="1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Сеня</a:t>
            </a:r>
            <a:r>
              <a:rPr lang="ru-RU" b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 -  </a:t>
            </a:r>
            <a:r>
              <a:rPr lang="ru-RU" b="1" dirty="0">
                <a:solidFill>
                  <a:srgbClr val="0070C0"/>
                </a:solidFill>
                <a:latin typeface="Book Antiqua" panose="02040602050305030304" pitchFamily="18" charset="0"/>
              </a:rPr>
              <a:t>Вот, Дима, познакомься, это </a:t>
            </a:r>
            <a:r>
              <a:rPr lang="ru-RU" b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мой брат, Коля.</a:t>
            </a:r>
            <a:endParaRPr lang="ru-RU" b="1" dirty="0">
              <a:solidFill>
                <a:srgbClr val="0070C0"/>
              </a:solidFill>
              <a:latin typeface="Book Antiqua" panose="02040602050305030304" pitchFamily="18" charset="0"/>
            </a:endParaRPr>
          </a:p>
          <a:p>
            <a:pPr algn="just"/>
            <a:r>
              <a:rPr lang="ru-RU" b="1" dirty="0">
                <a:solidFill>
                  <a:srgbClr val="0070C0"/>
                </a:solidFill>
                <a:latin typeface="Book Antiqua" panose="02040602050305030304" pitchFamily="18" charset="0"/>
              </a:rPr>
              <a:t>(Дима протягивает руку.)</a:t>
            </a:r>
          </a:p>
          <a:p>
            <a:pPr algn="just"/>
            <a:r>
              <a:rPr lang="ru-RU" sz="2400" b="1" dirty="0" smtClean="0">
                <a:solidFill>
                  <a:srgbClr val="92D050"/>
                </a:solidFill>
                <a:latin typeface="Book Antiqua" panose="02040602050305030304" pitchFamily="18" charset="0"/>
              </a:rPr>
              <a:t>Дима</a:t>
            </a:r>
            <a:r>
              <a:rPr lang="ru-RU" b="1" dirty="0" smtClean="0">
                <a:solidFill>
                  <a:srgbClr val="92D050"/>
                </a:solidFill>
                <a:latin typeface="Book Antiqua" panose="02040602050305030304" pitchFamily="18" charset="0"/>
              </a:rPr>
              <a:t> -  </a:t>
            </a:r>
            <a:r>
              <a:rPr lang="ru-RU" b="1" dirty="0">
                <a:solidFill>
                  <a:srgbClr val="0070C0"/>
                </a:solidFill>
                <a:latin typeface="Book Antiqua" panose="02040602050305030304" pitchFamily="18" charset="0"/>
              </a:rPr>
              <a:t>Очень приятно.</a:t>
            </a:r>
          </a:p>
          <a:p>
            <a:pPr algn="just"/>
            <a:r>
              <a:rPr lang="ru-RU" sz="2400" b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Коля</a:t>
            </a:r>
            <a:r>
              <a:rPr lang="ru-RU" b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Book Antiqua" panose="02040602050305030304" pitchFamily="18" charset="0"/>
              </a:rPr>
              <a:t>(прячет руки за спину</a:t>
            </a:r>
            <a:r>
              <a:rPr lang="ru-RU" b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) -  Рад </a:t>
            </a:r>
            <a:r>
              <a:rPr lang="ru-RU" b="1" dirty="0">
                <a:solidFill>
                  <a:srgbClr val="0070C0"/>
                </a:solidFill>
                <a:latin typeface="Book Antiqua" panose="02040602050305030304" pitchFamily="18" charset="0"/>
              </a:rPr>
              <a:t>познакомиться.</a:t>
            </a:r>
            <a:endParaRPr lang="ru-RU" b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39</TotalTime>
  <Words>46</Words>
  <Application>Microsoft Office PowerPoint</Application>
  <PresentationFormat>Широкоэкранный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Book Antiqua</vt:lpstr>
      <vt:lpstr>Century Gothic</vt:lpstr>
      <vt:lpstr>Wingdings 3</vt:lpstr>
      <vt:lpstr>Сектор</vt:lpstr>
      <vt:lpstr>Разыграть сценку и исправить ошибку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каждой группе найдите одно лишнее</dc:title>
  <dc:creator>володя</dc:creator>
  <cp:lastModifiedBy>володя</cp:lastModifiedBy>
  <cp:revision>4</cp:revision>
  <dcterms:created xsi:type="dcterms:W3CDTF">2014-12-18T06:35:34Z</dcterms:created>
  <dcterms:modified xsi:type="dcterms:W3CDTF">2014-12-18T08:50:16Z</dcterms:modified>
</cp:coreProperties>
</file>